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9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74333" y="3597123"/>
            <a:ext cx="6874934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«Лингвистические основы юридического консультирования»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русского языка и культуры речи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175432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522" y="8669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Цель </a:t>
            </a:r>
            <a:r>
              <a:rPr lang="ru-RU" dirty="0"/>
              <a:t>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137" y="1660612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формирование представлений о важнейших принципах результативной коммуникации, развитие коммуникативных навыков, необходимых для осуществления консультационной деятельности на основе владения ресурсами современного русского литературного </a:t>
            </a:r>
            <a:r>
              <a:rPr lang="ru-RU" dirty="0" smtClean="0"/>
              <a:t>языка; отработка </a:t>
            </a:r>
            <a:r>
              <a:rPr lang="ru-RU" dirty="0"/>
              <a:t>приемов организации конструктивного диалога, стратегий и тактик речевого поведения, обеспечивающих достижение планируемых </a:t>
            </a:r>
            <a:r>
              <a:rPr lang="ru-RU" dirty="0" smtClean="0"/>
              <a:t>результатов; </a:t>
            </a:r>
            <a:r>
              <a:rPr lang="ru-RU" dirty="0"/>
              <a:t>формирование умения логически верно и аргументированно строить устную и письменную речь в профессионально значимых для консультирующего юриста ситуациях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7225" y="5571067"/>
            <a:ext cx="1129564" cy="84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научиться осознавать свои цели в сфере коммуникации и достигать их с наименьшими затратами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ресурсов;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сформировать представления о содержании и документировании практической юридической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ознакомить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понятием «документ», его функциями, видами, жанрами, языковой и текстовой спецификой, видами документов в деятельности консультирующего юриста;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научиться строить логически связные, аргументированные и грамотные устные и письменные тексты в ситуации юридического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консультирования;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овладеть практическими инструментами эффективной коммуникации и влияния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собеседника;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развить умение слушать и слышать другую сторону в процессе интервьюирования 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консультирования;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овладеть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речевыми приемами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успешного выхода из сложных коммуникативных ситуаций.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91" y="751665"/>
            <a:ext cx="1127858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Для кого предназначена дисциплина?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 smtClean="0"/>
              <a:t>обучающиеся направления подготовки 40.03.01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Прокурорско-следственный профиль,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Уголовно-правовой </a:t>
            </a:r>
            <a:r>
              <a:rPr lang="ru-RU" dirty="0"/>
              <a:t>профиль,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Гражданско-правовой </a:t>
            </a:r>
            <a:r>
              <a:rPr lang="ru-RU" dirty="0"/>
              <a:t>профиль,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Следственно-судебный </a:t>
            </a:r>
            <a:r>
              <a:rPr lang="ru-RU" dirty="0"/>
              <a:t>профиль,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Судебно-адвокатский профиль.</a:t>
            </a: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671" y="5215091"/>
            <a:ext cx="1127858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изучается в ходе освоения дисциплины?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Культура речи</a:t>
            </a:r>
          </a:p>
          <a:p>
            <a:r>
              <a:rPr lang="ru-RU" dirty="0" smtClean="0"/>
              <a:t>Деловая беседа</a:t>
            </a:r>
          </a:p>
          <a:p>
            <a:r>
              <a:rPr lang="ru-RU" dirty="0" smtClean="0"/>
              <a:t>Юридическая консультация</a:t>
            </a:r>
          </a:p>
          <a:p>
            <a:r>
              <a:rPr lang="ru-RU" dirty="0" smtClean="0"/>
              <a:t>Способы и приемы убеждения</a:t>
            </a:r>
          </a:p>
          <a:p>
            <a:r>
              <a:rPr lang="ru-RU" dirty="0" smtClean="0"/>
              <a:t>Тексты юридических документов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071" y="5232025"/>
            <a:ext cx="1127858" cy="84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 smtClean="0"/>
              <a:t>Тематический план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1. Деловое общение юриста: нормы, риторика , этикет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2. Юридическое консультирование как особый вид деловой беседы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3. </a:t>
            </a:r>
            <a:r>
              <a:rPr lang="ru-RU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Лингвопсихологические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аспекты юридического консультирования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 Способы убеждения в процессе юридического консультирования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5. Документы в практике консультирующего юриста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6. Адаптация юридического текста к коммуникативной 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ситуации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888" y="237754"/>
            <a:ext cx="951058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 smtClean="0"/>
              <a:t>Как будут проходить занятия?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Круглые столы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  <a:p>
            <a:r>
              <a:rPr lang="ru-RU" dirty="0"/>
              <a:t>Деловые игры</a:t>
            </a:r>
          </a:p>
          <a:p>
            <a:r>
              <a:rPr lang="ru-RU" dirty="0" smtClean="0"/>
              <a:t>Редактирование документов</a:t>
            </a:r>
          </a:p>
          <a:p>
            <a:r>
              <a:rPr lang="ru-RU" dirty="0" smtClean="0"/>
              <a:t>Теоретические опросы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дальнейшего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</a:t>
            </a:r>
            <a:r>
              <a:rPr lang="ru-RU" dirty="0" smtClean="0"/>
              <a:t>дальнейшем при </a:t>
            </a:r>
            <a:r>
              <a:rPr lang="ru-RU" dirty="0"/>
              <a:t>изучении следующих дисциплин: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Гражданский процесс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Гражданское право;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7218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Арбитражный процесс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174" y="840733"/>
            <a:ext cx="1127858" cy="84741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442" y="5167663"/>
            <a:ext cx="2381250" cy="9525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888" y="229786"/>
            <a:ext cx="951058" cy="66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Значение дисциплины для практической работы юриста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Умение разъяснять не юристам правовые вопросы. </a:t>
            </a:r>
          </a:p>
          <a:p>
            <a:pPr algn="just"/>
            <a:r>
              <a:rPr lang="ru-RU" dirty="0" smtClean="0"/>
              <a:t>Получение навыков выбора стратегий и тактик речевого поведения для эффективного взаимодействия с гражданами в ходе решениях их правовых проблем.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</a:rPr>
              <a:t>Владение методикой редактирования документов. </a:t>
            </a:r>
          </a:p>
          <a:p>
            <a:pPr algn="just"/>
            <a:r>
              <a:rPr lang="ru-RU" dirty="0" smtClean="0"/>
              <a:t>Умение применять ресурсы современного русского литературного языка и культуры речи для организации делового общения.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386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Ольга</cp:lastModifiedBy>
  <cp:revision>137</cp:revision>
  <dcterms:created xsi:type="dcterms:W3CDTF">2020-12-02T14:35:45Z</dcterms:created>
  <dcterms:modified xsi:type="dcterms:W3CDTF">2022-01-30T11:45:06Z</dcterms:modified>
</cp:coreProperties>
</file>